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7432000" cy="411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027"/>
  </p:normalViewPr>
  <p:slideViewPr>
    <p:cSldViewPr snapToGrid="0" snapToObjects="1">
      <p:cViewPr varScale="1">
        <p:scale>
          <a:sx n="12" d="100"/>
          <a:sy n="12" d="100"/>
        </p:scale>
        <p:origin x="33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6734178"/>
            <a:ext cx="23317200" cy="143256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1612228"/>
            <a:ext cx="20574000" cy="9934572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0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190750"/>
            <a:ext cx="5915025" cy="348710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190750"/>
            <a:ext cx="17402175" cy="348710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10258437"/>
            <a:ext cx="23660100" cy="17116422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7536787"/>
            <a:ext cx="23660100" cy="9001122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0953750"/>
            <a:ext cx="1165860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0953750"/>
            <a:ext cx="1165860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0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190759"/>
            <a:ext cx="23660100" cy="7953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10086978"/>
            <a:ext cx="11605020" cy="4943472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5030450"/>
            <a:ext cx="11605020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10086978"/>
            <a:ext cx="11662173" cy="4943472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5030450"/>
            <a:ext cx="11662173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5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3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743200"/>
            <a:ext cx="8847534" cy="96012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924559"/>
            <a:ext cx="13887450" cy="2924175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2344400"/>
            <a:ext cx="8847534" cy="22869528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6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743200"/>
            <a:ext cx="8847534" cy="96012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924559"/>
            <a:ext cx="13887450" cy="2924175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2344400"/>
            <a:ext cx="8847534" cy="22869528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4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190759"/>
            <a:ext cx="23660100" cy="795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0953750"/>
            <a:ext cx="23660100" cy="2610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8138109"/>
            <a:ext cx="61722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805B-ACF8-CD4F-989B-CEE6D3CFDB0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8138109"/>
            <a:ext cx="92583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8138109"/>
            <a:ext cx="61722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A2428-FBD4-DD4F-BCE6-C8580E61C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f"/><Relationship Id="rId7" Type="http://schemas.openxmlformats.org/officeDocument/2006/relationships/image" Target="../media/image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53950-77EA-C34D-8CAA-14219F79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92" y="21654352"/>
            <a:ext cx="7837170" cy="4456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EF347-B33D-C24D-8C5D-96A715C1FABA}"/>
              </a:ext>
            </a:extLst>
          </p:cNvPr>
          <p:cNvSpPr txBox="1"/>
          <p:nvPr/>
        </p:nvSpPr>
        <p:spPr>
          <a:xfrm>
            <a:off x="1211597" y="368830"/>
            <a:ext cx="6270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4E46A-EE47-4647-B2E7-775D744A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878"/>
            <a:ext cx="12107130" cy="557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B19F5-17FF-764D-833E-C87E48926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626" y="953605"/>
            <a:ext cx="8089179" cy="465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3D4A5-56C4-A246-B5AF-14D5536BAEE3}"/>
              </a:ext>
            </a:extLst>
          </p:cNvPr>
          <p:cNvSpPr txBox="1"/>
          <p:nvPr/>
        </p:nvSpPr>
        <p:spPr>
          <a:xfrm>
            <a:off x="11773545" y="455353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837F3-C75A-B649-9028-0FF658921377}"/>
              </a:ext>
            </a:extLst>
          </p:cNvPr>
          <p:cNvSpPr txBox="1"/>
          <p:nvPr/>
        </p:nvSpPr>
        <p:spPr>
          <a:xfrm>
            <a:off x="18724229" y="836938"/>
            <a:ext cx="5645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E80EA-5868-C64E-B247-E61C89BE625D}"/>
              </a:ext>
            </a:extLst>
          </p:cNvPr>
          <p:cNvSpPr txBox="1"/>
          <p:nvPr/>
        </p:nvSpPr>
        <p:spPr>
          <a:xfrm>
            <a:off x="1211597" y="6943239"/>
            <a:ext cx="559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374D3-EFEC-BC4B-A42A-C548BA548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997" y="8112790"/>
            <a:ext cx="7048500" cy="382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FF0F3B-A938-1E42-A37D-C06504270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32" y="455353"/>
            <a:ext cx="9083040" cy="6487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2826F-01BE-134E-B919-96341ED6A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5360" y="13386496"/>
            <a:ext cx="14356640" cy="6487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D54F1-640A-4E42-A85B-9AE5D10CA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5360" y="7580817"/>
            <a:ext cx="9083039" cy="6487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FCB2D-9864-994E-BD78-12E031E43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5360" y="20279874"/>
            <a:ext cx="10087540" cy="7205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9900D5-9AEC-B141-B643-CE474E78BCB5}"/>
              </a:ext>
            </a:extLst>
          </p:cNvPr>
          <p:cNvSpPr txBox="1"/>
          <p:nvPr/>
        </p:nvSpPr>
        <p:spPr>
          <a:xfrm>
            <a:off x="11791162" y="6988512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856530-E449-FC42-80E2-06F605C9C80F}"/>
              </a:ext>
            </a:extLst>
          </p:cNvPr>
          <p:cNvSpPr txBox="1"/>
          <p:nvPr/>
        </p:nvSpPr>
        <p:spPr>
          <a:xfrm>
            <a:off x="1433126" y="12674327"/>
            <a:ext cx="636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2C5D2-C4A8-214F-9AA5-C0AD8BC8B05B}"/>
              </a:ext>
            </a:extLst>
          </p:cNvPr>
          <p:cNvSpPr txBox="1"/>
          <p:nvPr/>
        </p:nvSpPr>
        <p:spPr>
          <a:xfrm>
            <a:off x="11995074" y="12760850"/>
            <a:ext cx="4683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DE40B0-EE88-4141-8968-E54CFE3B135C}"/>
              </a:ext>
            </a:extLst>
          </p:cNvPr>
          <p:cNvSpPr txBox="1"/>
          <p:nvPr/>
        </p:nvSpPr>
        <p:spPr>
          <a:xfrm>
            <a:off x="1525144" y="20038182"/>
            <a:ext cx="6110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32E19-B400-EE46-A7B5-99CCAAA9275C}"/>
              </a:ext>
            </a:extLst>
          </p:cNvPr>
          <p:cNvSpPr txBox="1"/>
          <p:nvPr/>
        </p:nvSpPr>
        <p:spPr>
          <a:xfrm>
            <a:off x="12087092" y="20124705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03B71-ED9C-B447-A23F-9B6D0FFE3703}"/>
              </a:ext>
            </a:extLst>
          </p:cNvPr>
          <p:cNvSpPr txBox="1"/>
          <p:nvPr/>
        </p:nvSpPr>
        <p:spPr>
          <a:xfrm>
            <a:off x="1525144" y="28075256"/>
            <a:ext cx="636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D3D2C-D6DC-BF4B-B4C3-E78C0644D9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5650" y="28499597"/>
            <a:ext cx="24136350" cy="8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6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</TotalTime>
  <Words>10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MANGUL_SERGHEI</dc:creator>
  <cp:lastModifiedBy>MANGUL_SERGHEI</cp:lastModifiedBy>
  <cp:revision>6</cp:revision>
  <dcterms:created xsi:type="dcterms:W3CDTF">2019-06-17T12:33:14Z</dcterms:created>
  <dcterms:modified xsi:type="dcterms:W3CDTF">2019-06-18T08:44:04Z</dcterms:modified>
</cp:coreProperties>
</file>